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c50651fb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c50651fb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c50651fb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c50651fb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c50651fb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c50651fb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380" b="1"/>
              <a:t>EU COST CA 19130</a:t>
            </a:r>
            <a:endParaRPr sz="338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000"/>
              <a:t>Fintech and Artificial Intelligence in Finance Towards a transparent financial industry</a:t>
            </a:r>
            <a:endParaRPr sz="30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Country Update - Belgium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2023 and 2024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Core Members 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Christian M. Hafner - MC member, UCLouvain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Linqi Wang, now postdoc at Cambridge University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Sabrine Majeri, now Data Scientist at Dunnhumby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Mathias Dah Fienon, U</a:t>
            </a:r>
            <a:r>
              <a:rPr lang="en-US" dirty="0"/>
              <a:t>CL</a:t>
            </a:r>
            <a:r>
              <a:rPr lang="en" dirty="0"/>
              <a:t>ouvain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Baudouin Martelée, now Data scientist at Dataroots, Brussels</a:t>
            </a: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dirty="0"/>
              <a:t>New in 2024:</a:t>
            </a:r>
          </a:p>
          <a:p>
            <a:r>
              <a:rPr lang="en" dirty="0"/>
              <a:t>Lara Wautier, UCLouvain</a:t>
            </a:r>
          </a:p>
          <a:p>
            <a:r>
              <a:rPr lang="en" dirty="0"/>
              <a:t>Ruth Luyeye-Bidi, UCLouvain</a:t>
            </a:r>
          </a:p>
          <a:p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Zhongxiu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imSun" panose="02010600030101010101" pitchFamily="2" charset="-122"/>
              </a:rPr>
              <a:t> Chen</a:t>
            </a:r>
            <a:endParaRPr lang="en-US" sz="1800" dirty="0"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endParaRPr lang="en" dirty="0"/>
          </a:p>
          <a:p>
            <a:endParaRPr lang="en" dirty="0"/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dirty="0"/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en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Events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r>
              <a:rPr lang="fr-BE" dirty="0">
                <a:latin typeface="+mn-lt"/>
              </a:rPr>
              <a:t>Seminar, Simone Maxand (</a:t>
            </a:r>
            <a:r>
              <a:rPr lang="fr-BE" dirty="0" err="1">
                <a:latin typeface="+mn-lt"/>
              </a:rPr>
              <a:t>Viadrina</a:t>
            </a:r>
            <a:r>
              <a:rPr lang="fr-BE" dirty="0">
                <a:latin typeface="+mn-lt"/>
              </a:rPr>
              <a:t>), </a:t>
            </a:r>
            <a:r>
              <a:rPr lang="en-US" i="0" dirty="0">
                <a:solidFill>
                  <a:srgbClr val="032F5D"/>
                </a:solidFill>
                <a:effectLst/>
                <a:latin typeface="+mn-lt"/>
              </a:rPr>
              <a:t>A (panel) SVAR for European carbon pricing, March 17, 2023, </a:t>
            </a:r>
            <a:r>
              <a:rPr lang="en-US" i="0" dirty="0" err="1">
                <a:solidFill>
                  <a:srgbClr val="032F5D"/>
                </a:solidFill>
                <a:effectLst/>
                <a:latin typeface="+mn-lt"/>
              </a:rPr>
              <a:t>UCLouvain</a:t>
            </a:r>
            <a:endParaRPr lang="fr-BE" dirty="0"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-BE" dirty="0">
                <a:latin typeface="+mn-lt"/>
              </a:rPr>
              <a:t>COST </a:t>
            </a:r>
            <a:r>
              <a:rPr lang="fr-BE" dirty="0" err="1">
                <a:latin typeface="+mn-lt"/>
              </a:rPr>
              <a:t>FinAI</a:t>
            </a:r>
            <a:r>
              <a:rPr lang="fr-BE" dirty="0">
                <a:latin typeface="+mn-lt"/>
              </a:rPr>
              <a:t> </a:t>
            </a:r>
            <a:r>
              <a:rPr lang="fr-BE" dirty="0" err="1">
                <a:latin typeface="+mn-lt"/>
              </a:rPr>
              <a:t>Meets</a:t>
            </a:r>
            <a:r>
              <a:rPr lang="fr-BE" dirty="0">
                <a:latin typeface="+mn-lt"/>
              </a:rPr>
              <a:t> Brussels, </a:t>
            </a:r>
            <a:r>
              <a:rPr lang="fr-BE" dirty="0" err="1">
                <a:latin typeface="+mn-lt"/>
              </a:rPr>
              <a:t>two-day</a:t>
            </a:r>
            <a:r>
              <a:rPr lang="fr-BE" dirty="0">
                <a:latin typeface="+mn-lt"/>
              </a:rPr>
              <a:t> workshop, 15/16 May 2023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+mn-lt"/>
              </a:rPr>
              <a:t>Workshop "Recent Advances in Econometrics“, Louvain-la-</a:t>
            </a:r>
            <a:r>
              <a:rPr lang="en-US" dirty="0" err="1">
                <a:latin typeface="+mn-lt"/>
              </a:rPr>
              <a:t>Neuve</a:t>
            </a:r>
            <a:r>
              <a:rPr lang="en-US" dirty="0">
                <a:latin typeface="+mn-lt"/>
              </a:rPr>
              <a:t>, 2/3 June 2023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latin typeface="+mn-lt"/>
              </a:rPr>
              <a:t>Seminar, Rahul </a:t>
            </a:r>
            <a:r>
              <a:rPr lang="en-US" dirty="0" err="1">
                <a:latin typeface="+mn-lt"/>
              </a:rPr>
              <a:t>Parhi</a:t>
            </a:r>
            <a:r>
              <a:rPr lang="en-US" dirty="0">
                <a:latin typeface="+mn-lt"/>
              </a:rPr>
              <a:t> (EPFL), </a:t>
            </a:r>
            <a:r>
              <a:rPr lang="en-US" i="0" dirty="0">
                <a:solidFill>
                  <a:srgbClr val="6F7378"/>
                </a:solidFill>
                <a:effectLst/>
                <a:latin typeface="+mn-lt"/>
              </a:rPr>
              <a:t>Deep Learning Meets Sparse Regularization, November 10, 2023, </a:t>
            </a:r>
            <a:r>
              <a:rPr lang="en-US" i="0" dirty="0" err="1">
                <a:solidFill>
                  <a:srgbClr val="6F7378"/>
                </a:solidFill>
                <a:effectLst/>
                <a:latin typeface="+mn-lt"/>
              </a:rPr>
              <a:t>UCLouvain</a:t>
            </a:r>
            <a:endParaRPr lang="en-US" i="0" dirty="0">
              <a:solidFill>
                <a:srgbClr val="6F7378"/>
              </a:solidFill>
              <a:effectLst/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>
                <a:solidFill>
                  <a:srgbClr val="6F7378"/>
                </a:solidFill>
                <a:latin typeface="+mn-lt"/>
              </a:rPr>
              <a:t>Seminar, Dorothea </a:t>
            </a:r>
            <a:r>
              <a:rPr lang="en-US" dirty="0" err="1">
                <a:solidFill>
                  <a:srgbClr val="6F7378"/>
                </a:solidFill>
                <a:latin typeface="+mn-lt"/>
              </a:rPr>
              <a:t>Kuebler</a:t>
            </a:r>
            <a:r>
              <a:rPr lang="en-US" dirty="0">
                <a:solidFill>
                  <a:srgbClr val="6F7378"/>
                </a:solidFill>
                <a:latin typeface="+mn-lt"/>
              </a:rPr>
              <a:t> (WZB), </a:t>
            </a:r>
            <a:r>
              <a:rPr lang="en-US" i="0" dirty="0">
                <a:solidFill>
                  <a:srgbClr val="212529"/>
                </a:solidFill>
                <a:effectLst/>
                <a:latin typeface="+mn-lt"/>
              </a:rPr>
              <a:t> Improving AI with behavioral measures: A field experiment in hiring, ECARES, ULB</a:t>
            </a:r>
            <a:endParaRPr lang="fr-BE" dirty="0">
              <a:latin typeface="+mn-lt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-BE" dirty="0">
                <a:latin typeface="+mn-lt"/>
              </a:rPr>
              <a:t>COST Action Brussels meeting, </a:t>
            </a:r>
            <a:r>
              <a:rPr lang="fr-BE" dirty="0" err="1">
                <a:latin typeface="+mn-lt"/>
              </a:rPr>
              <a:t>two</a:t>
            </a:r>
            <a:r>
              <a:rPr lang="fr-BE" dirty="0">
                <a:latin typeface="+mn-lt"/>
              </a:rPr>
              <a:t> </a:t>
            </a:r>
            <a:r>
              <a:rPr lang="fr-BE" dirty="0" err="1">
                <a:latin typeface="+mn-lt"/>
              </a:rPr>
              <a:t>day</a:t>
            </a:r>
            <a:r>
              <a:rPr lang="fr-BE" dirty="0">
                <a:latin typeface="+mn-lt"/>
              </a:rPr>
              <a:t> workshop, 14/15 May, 2024</a:t>
            </a:r>
            <a:endParaRPr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Publications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</a:pPr>
            <a:r>
              <a:rPr lang="en-US" sz="1500" dirty="0">
                <a:effectLst/>
              </a:rPr>
              <a:t>Hafner, C.M., Majeri, S. Analysis of cryptocurrency connectedness based on network to transaction volume ratios, Digital Finance, 4 (2022), 187-216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</a:pPr>
            <a:r>
              <a:rPr lang="en-US" sz="1500" dirty="0">
                <a:effectLst/>
              </a:rPr>
              <a:t>F. Bocart, C.M. Hafner, Y. Kasperskaya and M. Sagarra.  Investing in superheroes? Comic art as a new alternative investment, Journal of Alternative Investments, 25 (2023), 9-27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</a:pPr>
            <a:r>
              <a:rPr lang="en-US" sz="1500" dirty="0"/>
              <a:t>Hafner, C.M., Herwartz, H. </a:t>
            </a:r>
            <a:r>
              <a:rPr lang="en-US" sz="1500" dirty="0">
                <a:effectLst/>
              </a:rPr>
              <a:t>Correlation impulse response functions, Finance Research Letters, 57 (2023), 104176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</a:pPr>
            <a:r>
              <a:rPr lang="en-US" sz="150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Min-Bin Ling, Bingling Wang, Fabian Bocart, Christian Hafner, Wolfgang Haerdle (2024) DAI Digital Art Index: A robust price index for heterogeneous digital assets. SSRN working paper https://papers.ssrn.com/sol3/papers.cfm?abstract_id=4279412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</a:pPr>
            <a:endParaRPr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329</Words>
  <Application>Microsoft Office PowerPoint</Application>
  <PresentationFormat>On-screen Show (16:9)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SimSun</vt:lpstr>
      <vt:lpstr>Arial</vt:lpstr>
      <vt:lpstr>Times New Roman</vt:lpstr>
      <vt:lpstr>Simple Light</vt:lpstr>
      <vt:lpstr>EU COST CA 19130 Fintech and Artificial Intelligence in Finance Towards a transparent financial industry</vt:lpstr>
      <vt:lpstr>Core Members </vt:lpstr>
      <vt:lpstr>Events</vt:lpstr>
      <vt:lpstr>Publications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COST CA 19130 Fintech and Artificial Intelligence in Finance Towards a transparent financial industry</dc:title>
  <cp:lastModifiedBy>Christian Hafner</cp:lastModifiedBy>
  <cp:revision>6</cp:revision>
  <dcterms:modified xsi:type="dcterms:W3CDTF">2024-04-26T14:53:31Z</dcterms:modified>
</cp:coreProperties>
</file>